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3903" autoAdjust="0"/>
  </p:normalViewPr>
  <p:slideViewPr>
    <p:cSldViewPr snapToGrid="0">
      <p:cViewPr varScale="1">
        <p:scale>
          <a:sx n="63" d="100"/>
          <a:sy n="63" d="100"/>
        </p:scale>
        <p:origin x="72" y="56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00300-3B2E-4CEF-A084-B6DD2A97A869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2FF87-9C34-497D-AB2F-7215921795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359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"./styles.css"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"calculator-grid"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"output"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prevous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-operand"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1234*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"current-operand"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790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"span-two"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"span-two"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C2FF87-9C34-497D-AB2F-7215921795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96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*::before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*::after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box-sizing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border-box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linear-gradient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(to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#00AAFF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#00FF6c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.calculator-grid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2rem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grid-template-columns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6rem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grid-template-rows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minmax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7rem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6rem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.calculator-grid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pointer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2rem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outline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.75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.calculator-grid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button:hover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.calculator-grid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button:focus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.9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.span-two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grid-column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span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.output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grid-column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-1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.75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flex-end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space-around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.75rem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word-wrap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break-word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word-break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break-all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.output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.previous-operand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.75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1.5rem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.output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.current-operand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2.5rem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}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C2FF87-9C34-497D-AB2F-7215921795C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95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C2FF87-9C34-497D-AB2F-7215921795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11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9761D-6793-F70B-73DE-82FAFC38A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6443D4-7C19-7251-02C7-DF6846E82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2" indent="0" algn="ctr">
              <a:buNone/>
              <a:defRPr sz="2000"/>
            </a:lvl2pPr>
            <a:lvl3pPr marL="914343" indent="0" algn="ctr">
              <a:buNone/>
              <a:defRPr sz="1800"/>
            </a:lvl3pPr>
            <a:lvl4pPr marL="1371514" indent="0" algn="ctr">
              <a:buNone/>
              <a:defRPr sz="1600"/>
            </a:lvl4pPr>
            <a:lvl5pPr marL="1828686" indent="0" algn="ctr">
              <a:buNone/>
              <a:defRPr sz="1600"/>
            </a:lvl5pPr>
            <a:lvl6pPr marL="2285858" indent="0" algn="ctr">
              <a:buNone/>
              <a:defRPr sz="1600"/>
            </a:lvl6pPr>
            <a:lvl7pPr marL="2743029" indent="0" algn="ctr">
              <a:buNone/>
              <a:defRPr sz="1600"/>
            </a:lvl7pPr>
            <a:lvl8pPr marL="3200200" indent="0" algn="ctr">
              <a:buNone/>
              <a:defRPr sz="1600"/>
            </a:lvl8pPr>
            <a:lvl9pPr marL="3657372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09618-51B0-0D3B-EE01-CCAB66860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8DF86-FE5D-2129-F22C-711034B3F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D53A5-F9BD-DA37-B056-A1AB38350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20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9B44F-35B2-27AD-6461-990FB0874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76BA01-3FE3-8379-55A3-22F5DD048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C48D6-2D68-D733-FB74-E13F1CE8D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588A2-0434-F34D-AB67-04720FF3F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E787B-18EF-71AC-9495-9A9FFDA04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68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75EC4F-A999-5D3E-C328-ED4E48E84F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83978B-69C0-693C-D4C8-8D20F7D34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0A28E-6971-2399-96B4-8B738353D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086FE-99CF-C459-1F01-4D9B9D289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840D4-B57F-2BC0-3758-19B2B846E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67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D672-07AB-FF5B-2BFA-78D8D3B62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31DC5-D826-1808-1F1F-89A5E6FEF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DCAFA-AB9E-8008-0244-400CD45F3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4BB4B-8C3F-E849-2BDF-7DDB7F5E7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FFCA0-292F-1621-F004-E27E671BF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04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80FF0-0FCE-9BD6-963E-97C74917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6F7935-F22D-E0F8-BD9B-1D60C90D3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4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37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DDF97-F224-80EC-F2DF-823468909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C0DAE-5897-C856-150E-34B9110CC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A0863-E168-385E-530E-C5DDEEBDF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25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64F98-B1DA-6C89-E435-E184F6A73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A91C6-8502-AA18-9363-267F07B03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B09F8-BE4E-0835-EEBD-236649D48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48606-5B2C-6E25-BB0E-5B3636575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629D72-C2C7-628A-485B-E5061A919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84FABD-EFF4-B67A-2491-4E8E25EB7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83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106D9-3F95-7759-D2DF-54D91594B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297AE-C61D-A53C-BDE5-91354F8BF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2" indent="0">
              <a:buNone/>
              <a:defRPr sz="2000" b="1"/>
            </a:lvl2pPr>
            <a:lvl3pPr marL="914343" indent="0">
              <a:buNone/>
              <a:defRPr sz="1800" b="1"/>
            </a:lvl3pPr>
            <a:lvl4pPr marL="1371514" indent="0">
              <a:buNone/>
              <a:defRPr sz="1600" b="1"/>
            </a:lvl4pPr>
            <a:lvl5pPr marL="1828686" indent="0">
              <a:buNone/>
              <a:defRPr sz="1600" b="1"/>
            </a:lvl5pPr>
            <a:lvl6pPr marL="2285858" indent="0">
              <a:buNone/>
              <a:defRPr sz="1600" b="1"/>
            </a:lvl6pPr>
            <a:lvl7pPr marL="2743029" indent="0">
              <a:buNone/>
              <a:defRPr sz="1600" b="1"/>
            </a:lvl7pPr>
            <a:lvl8pPr marL="3200200" indent="0">
              <a:buNone/>
              <a:defRPr sz="1600" b="1"/>
            </a:lvl8pPr>
            <a:lvl9pPr marL="365737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0CE83D-3CCE-3AF4-8F97-C4E64AD49E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3A6C5C-3278-19D6-B197-5B23F231EC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2" indent="0">
              <a:buNone/>
              <a:defRPr sz="2000" b="1"/>
            </a:lvl2pPr>
            <a:lvl3pPr marL="914343" indent="0">
              <a:buNone/>
              <a:defRPr sz="1800" b="1"/>
            </a:lvl3pPr>
            <a:lvl4pPr marL="1371514" indent="0">
              <a:buNone/>
              <a:defRPr sz="1600" b="1"/>
            </a:lvl4pPr>
            <a:lvl5pPr marL="1828686" indent="0">
              <a:buNone/>
              <a:defRPr sz="1600" b="1"/>
            </a:lvl5pPr>
            <a:lvl6pPr marL="2285858" indent="0">
              <a:buNone/>
              <a:defRPr sz="1600" b="1"/>
            </a:lvl6pPr>
            <a:lvl7pPr marL="2743029" indent="0">
              <a:buNone/>
              <a:defRPr sz="1600" b="1"/>
            </a:lvl7pPr>
            <a:lvl8pPr marL="3200200" indent="0">
              <a:buNone/>
              <a:defRPr sz="1600" b="1"/>
            </a:lvl8pPr>
            <a:lvl9pPr marL="365737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F69ABF-B9B9-A3A5-3BAC-33185A2C3A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BC6255-B651-93A3-C0FB-65B82DD9A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DA7E43-B636-CC9A-A5D1-5A7EC4ABC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F748C8-868D-6529-6B56-551F570D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046EB-FD36-C3D6-F19F-B892D03F0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6DEC15-6427-F2B4-C8D2-B688745DF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593827-A500-28F1-86D1-61061801B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DB655C-AF8E-0E98-5043-B2889955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179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B62E57-DF39-4F13-8011-F36CAC833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07DBEA-4DCC-53A3-E892-71456CDF4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3C4334-0117-8CCD-E95C-03F28A5FE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41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A471F-5DFD-15BA-9254-ABA9FD7A6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A20A2-B1D7-5B5B-E656-7DC248640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05FDE-DAA8-B01C-078B-174BF1EC59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2" indent="0">
              <a:buNone/>
              <a:defRPr sz="1400"/>
            </a:lvl2pPr>
            <a:lvl3pPr marL="914343" indent="0">
              <a:buNone/>
              <a:defRPr sz="1200"/>
            </a:lvl3pPr>
            <a:lvl4pPr marL="1371514" indent="0">
              <a:buNone/>
              <a:defRPr sz="1000"/>
            </a:lvl4pPr>
            <a:lvl5pPr marL="1828686" indent="0">
              <a:buNone/>
              <a:defRPr sz="1000"/>
            </a:lvl5pPr>
            <a:lvl6pPr marL="2285858" indent="0">
              <a:buNone/>
              <a:defRPr sz="1000"/>
            </a:lvl6pPr>
            <a:lvl7pPr marL="2743029" indent="0">
              <a:buNone/>
              <a:defRPr sz="1000"/>
            </a:lvl7pPr>
            <a:lvl8pPr marL="3200200" indent="0">
              <a:buNone/>
              <a:defRPr sz="1000"/>
            </a:lvl8pPr>
            <a:lvl9pPr marL="3657372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5AF82F-B8D7-B56E-02D3-97180350B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9ADC6-A382-CEE1-D42D-54CAF0313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F2065-1BEB-F170-6BF5-39ACD3F8E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3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A0D4-8FA1-0086-258E-F9CD41366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2FEB1C-F4B5-5CB8-FD0E-06629B895F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2" indent="0">
              <a:buNone/>
              <a:defRPr sz="2800"/>
            </a:lvl2pPr>
            <a:lvl3pPr marL="914343" indent="0">
              <a:buNone/>
              <a:defRPr sz="2400"/>
            </a:lvl3pPr>
            <a:lvl4pPr marL="1371514" indent="0">
              <a:buNone/>
              <a:defRPr sz="2000"/>
            </a:lvl4pPr>
            <a:lvl5pPr marL="1828686" indent="0">
              <a:buNone/>
              <a:defRPr sz="2000"/>
            </a:lvl5pPr>
            <a:lvl6pPr marL="2285858" indent="0">
              <a:buNone/>
              <a:defRPr sz="2000"/>
            </a:lvl6pPr>
            <a:lvl7pPr marL="2743029" indent="0">
              <a:buNone/>
              <a:defRPr sz="2000"/>
            </a:lvl7pPr>
            <a:lvl8pPr marL="3200200" indent="0">
              <a:buNone/>
              <a:defRPr sz="2000"/>
            </a:lvl8pPr>
            <a:lvl9pPr marL="3657372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6041C-9053-62DF-6350-F9BE49AA1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2" indent="0">
              <a:buNone/>
              <a:defRPr sz="1400"/>
            </a:lvl2pPr>
            <a:lvl3pPr marL="914343" indent="0">
              <a:buNone/>
              <a:defRPr sz="1200"/>
            </a:lvl3pPr>
            <a:lvl4pPr marL="1371514" indent="0">
              <a:buNone/>
              <a:defRPr sz="1000"/>
            </a:lvl4pPr>
            <a:lvl5pPr marL="1828686" indent="0">
              <a:buNone/>
              <a:defRPr sz="1000"/>
            </a:lvl5pPr>
            <a:lvl6pPr marL="2285858" indent="0">
              <a:buNone/>
              <a:defRPr sz="1000"/>
            </a:lvl6pPr>
            <a:lvl7pPr marL="2743029" indent="0">
              <a:buNone/>
              <a:defRPr sz="1000"/>
            </a:lvl7pPr>
            <a:lvl8pPr marL="3200200" indent="0">
              <a:buNone/>
              <a:defRPr sz="1000"/>
            </a:lvl8pPr>
            <a:lvl9pPr marL="3657372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5AE33-D14B-B810-DE99-E4F3C030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2AB47A-8899-BDF0-1D65-CC74AC324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C6B513-EFC3-D703-2732-ECC93B371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985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A20532-0723-340C-752F-71D853F1D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901372-32FE-FD18-4ACB-9128EE3F6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C6AD0-DB87-B41E-5233-CFBFBF269C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73F70-AEC5-474F-9306-1AB92F798C80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E182B-4975-C141-8027-DA51F2274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8E103-6DB0-3893-4EC6-A31B2F3C8F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41BA63-CD6C-4C12-ABC9-661DFA3A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04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4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5" indent="-228585" algn="l" defTabSz="914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7" indent="-228585" algn="l" defTabSz="9143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29" indent="-228585" algn="l" defTabSz="9143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1" indent="-228585" algn="l" defTabSz="9143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71" indent="-228585" algn="l" defTabSz="9143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43" indent="-228585" algn="l" defTabSz="9143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15" indent="-228585" algn="l" defTabSz="9143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86" indent="-228585" algn="l" defTabSz="9143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57" indent="-228585" algn="l" defTabSz="9143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2" algn="l" defTabSz="9143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3" algn="l" defTabSz="9143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4" algn="l" defTabSz="9143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86" algn="l" defTabSz="9143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58" algn="l" defTabSz="9143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29" algn="l" defTabSz="9143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00" algn="l" defTabSz="9143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72" algn="l" defTabSz="9143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85D4A6-51E8-AB2A-5DEF-0D0BBA5EAF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00" t="8096" r="1072" b="37937"/>
          <a:stretch/>
        </p:blipFill>
        <p:spPr>
          <a:xfrm>
            <a:off x="7840495" y="302252"/>
            <a:ext cx="3968885" cy="50351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C709E0-450A-D7B1-B028-1DCD5E46B2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26" t="2116" r="59542" b="57072"/>
          <a:stretch/>
        </p:blipFill>
        <p:spPr>
          <a:xfrm>
            <a:off x="678088" y="986511"/>
            <a:ext cx="6529823" cy="435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15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0A1310-96A0-553B-EA16-B52A1C9FD5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15" t="7593" r="53647" b="13518"/>
          <a:stretch/>
        </p:blipFill>
        <p:spPr>
          <a:xfrm>
            <a:off x="2622004" y="-106582"/>
            <a:ext cx="7997870" cy="696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903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B9C617-7216-B332-5341-BCC233014E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65" t="26350" r="63890" b="65168"/>
          <a:stretch/>
        </p:blipFill>
        <p:spPr>
          <a:xfrm>
            <a:off x="3907971" y="707571"/>
            <a:ext cx="5366657" cy="20574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F25F73-03EA-B4F3-5829-0FE1E91C6F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28" t="36032" r="48839" b="55556"/>
          <a:stretch/>
        </p:blipFill>
        <p:spPr>
          <a:xfrm>
            <a:off x="2528972" y="3831770"/>
            <a:ext cx="8519598" cy="148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174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9E4378-EBF8-CB9A-5F76-5D19DDBEA7DD}"/>
              </a:ext>
            </a:extLst>
          </p:cNvPr>
          <p:cNvSpPr txBox="1"/>
          <p:nvPr/>
        </p:nvSpPr>
        <p:spPr>
          <a:xfrm>
            <a:off x="2212847" y="173736"/>
            <a:ext cx="87711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2800" dirty="0">
                <a:solidFill>
                  <a:schemeClr val="accent1"/>
                </a:solidFill>
              </a:rPr>
              <a:t>Create new style.css file and import inside app.js </a:t>
            </a:r>
          </a:p>
          <a:p>
            <a:r>
              <a:rPr lang="fi-FI" sz="2800" dirty="0">
                <a:solidFill>
                  <a:schemeClr val="accent1"/>
                </a:solidFill>
              </a:rPr>
              <a:t>Import  ”./styles.css”</a:t>
            </a:r>
            <a:endParaRPr lang="en-US" sz="2800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19A401-46E6-E8E5-4560-EFC79C27D3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4" r="47500" b="71587"/>
          <a:stretch/>
        </p:blipFill>
        <p:spPr>
          <a:xfrm>
            <a:off x="200652" y="1764793"/>
            <a:ext cx="5772684" cy="14274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8BE48C-B280-5AC2-87D1-ED3FC3778B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5" t="28414" r="53442" b="32200"/>
          <a:stretch/>
        </p:blipFill>
        <p:spPr>
          <a:xfrm>
            <a:off x="6321679" y="1253967"/>
            <a:ext cx="3769113" cy="24117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AADBFD-97D0-CB4C-BD67-54DAA4BDF23A}"/>
              </a:ext>
            </a:extLst>
          </p:cNvPr>
          <p:cNvSpPr txBox="1"/>
          <p:nvPr/>
        </p:nvSpPr>
        <p:spPr>
          <a:xfrm>
            <a:off x="827314" y="1360714"/>
            <a:ext cx="1110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4BB786-06DE-D888-D05A-E019D9722A6D}"/>
              </a:ext>
            </a:extLst>
          </p:cNvPr>
          <p:cNvSpPr txBox="1"/>
          <p:nvPr/>
        </p:nvSpPr>
        <p:spPr>
          <a:xfrm>
            <a:off x="10254343" y="1493061"/>
            <a:ext cx="1110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2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9896E3D-509F-F320-2551-24C81AEB88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47" t="21905" r="67780" b="67606"/>
          <a:stretch/>
        </p:blipFill>
        <p:spPr>
          <a:xfrm>
            <a:off x="2199897" y="3256701"/>
            <a:ext cx="2349723" cy="71925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96020A9-79CE-8B46-34C3-6841578D3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47" t="34020" r="57628" b="30854"/>
          <a:stretch/>
        </p:blipFill>
        <p:spPr>
          <a:xfrm>
            <a:off x="143902" y="4292954"/>
            <a:ext cx="3792477" cy="25462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43C4B3-F955-629C-915C-E31DE1D2C9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47" t="69147" r="57628" b="1906"/>
          <a:stretch/>
        </p:blipFill>
        <p:spPr>
          <a:xfrm>
            <a:off x="6029545" y="4275601"/>
            <a:ext cx="4353380" cy="240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75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151CE1-FA7E-7B56-4ADF-F3EC2CD94F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99" t="8889" r="31668" b="19299"/>
          <a:stretch/>
        </p:blipFill>
        <p:spPr>
          <a:xfrm>
            <a:off x="1991360" y="218068"/>
            <a:ext cx="8875378" cy="653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77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4882E4-72FE-8A71-D30D-F80B0CF393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" t="5482" r="32584" b="57926"/>
          <a:stretch/>
        </p:blipFill>
        <p:spPr>
          <a:xfrm>
            <a:off x="101600" y="375920"/>
            <a:ext cx="11503012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35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EB62FF-3440-FA0B-739D-EE144B7D97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667"/>
          <a:stretch/>
        </p:blipFill>
        <p:spPr>
          <a:xfrm>
            <a:off x="0" y="0"/>
            <a:ext cx="9184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10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222</TotalTime>
  <Words>493</Words>
  <Application>Microsoft Office PowerPoint</Application>
  <PresentationFormat>Widescreen</PresentationFormat>
  <Paragraphs>89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HIMAT SHAH</dc:creator>
  <cp:lastModifiedBy>HIMAT SHAH</cp:lastModifiedBy>
  <cp:revision>7</cp:revision>
  <dcterms:created xsi:type="dcterms:W3CDTF">2023-01-28T17:13:06Z</dcterms:created>
  <dcterms:modified xsi:type="dcterms:W3CDTF">2023-01-28T23:12:33Z</dcterms:modified>
</cp:coreProperties>
</file>

<file path=docProps/thumbnail.jpeg>
</file>